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72" r:id="rId2"/>
    <p:sldId id="308" r:id="rId3"/>
    <p:sldId id="256" r:id="rId4"/>
    <p:sldId id="258" r:id="rId5"/>
    <p:sldId id="262" r:id="rId6"/>
    <p:sldId id="261" r:id="rId7"/>
    <p:sldId id="263" r:id="rId8"/>
    <p:sldId id="270" r:id="rId9"/>
    <p:sldId id="260" r:id="rId10"/>
    <p:sldId id="267" r:id="rId11"/>
    <p:sldId id="273" r:id="rId12"/>
    <p:sldId id="271" r:id="rId13"/>
    <p:sldId id="275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6" r:id="rId22"/>
    <p:sldId id="287" r:id="rId23"/>
    <p:sldId id="288" r:id="rId24"/>
    <p:sldId id="290" r:id="rId25"/>
    <p:sldId id="291" r:id="rId26"/>
    <p:sldId id="294" r:id="rId27"/>
    <p:sldId id="295" r:id="rId28"/>
    <p:sldId id="298" r:id="rId29"/>
    <p:sldId id="300" r:id="rId30"/>
    <p:sldId id="302" r:id="rId31"/>
    <p:sldId id="303" r:id="rId32"/>
    <p:sldId id="304" r:id="rId33"/>
    <p:sldId id="305" r:id="rId34"/>
    <p:sldId id="306" r:id="rId35"/>
    <p:sldId id="30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D2A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2" autoAdjust="0"/>
  </p:normalViewPr>
  <p:slideViewPr>
    <p:cSldViewPr>
      <p:cViewPr>
        <p:scale>
          <a:sx n="75" d="100"/>
          <a:sy n="75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38EE-BEA6-4013-8961-14383A1DC14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CCCDA-7F76-4A87-87D8-8E988956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03BD90-6F49-43DB-9DFD-F4CF15881DE6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BF8088-72CC-49C7-8C46-6709130471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Хурд Шинэ жи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5054600"/>
            <a:ext cx="609600" cy="6096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ru-RU" dirty="0" smtClean="0"/>
              <a:t>Как празднуют новый год?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7239000" cy="4524375"/>
          </a:xfrm>
        </p:spPr>
      </p:pic>
    </p:spTree>
    <p:extLst>
      <p:ext uri="{BB962C8B-B14F-4D97-AF65-F5344CB8AC3E}">
        <p14:creationId xmlns:p14="http://schemas.microsoft.com/office/powerpoint/2010/main" val="34173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С новым </a:t>
            </a:r>
            <a:r>
              <a:rPr lang="mn-MN" dirty="0" smtClean="0"/>
              <a:t>годом</a:t>
            </a:r>
            <a:r>
              <a:rPr lang="ru-RU" dirty="0" smtClean="0"/>
              <a:t>!</a:t>
            </a:r>
            <a:r>
              <a:rPr lang="mn-MN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086600" cy="4419600"/>
          </a:xfrm>
        </p:spPr>
      </p:pic>
    </p:spTree>
    <p:extLst>
      <p:ext uri="{BB962C8B-B14F-4D97-AF65-F5344CB8AC3E}">
        <p14:creationId xmlns:p14="http://schemas.microsoft.com/office/powerpoint/2010/main" val="5446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505200" cy="2499360"/>
          </a:xfrm>
        </p:spPr>
        <p:txBody>
          <a:bodyPr>
            <a:normAutofit/>
          </a:bodyPr>
          <a:lstStyle/>
          <a:p>
            <a:r>
              <a:rPr lang="ru-RU" dirty="0" smtClean="0"/>
              <a:t>В Монголии любят праздничный салют!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4572000" cy="3429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276600"/>
            <a:ext cx="4587558" cy="34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29640"/>
          </a:xfrm>
        </p:spPr>
        <p:txBody>
          <a:bodyPr>
            <a:normAutofit/>
          </a:bodyPr>
          <a:lstStyle/>
          <a:p>
            <a:r>
              <a:rPr lang="ru-RU" dirty="0" smtClean="0"/>
              <a:t>На столе много вкусных блюд.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57083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6629400" cy="5638800"/>
          </a:xfrm>
        </p:spPr>
      </p:pic>
    </p:spTree>
    <p:extLst>
      <p:ext uri="{BB962C8B-B14F-4D97-AF65-F5344CB8AC3E}">
        <p14:creationId xmlns:p14="http://schemas.microsoft.com/office/powerpoint/2010/main" val="20623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320040"/>
            <a:ext cx="784860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Все дарят друг другу подарки!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" y="1674307"/>
            <a:ext cx="7232073" cy="4717473"/>
          </a:xfrm>
        </p:spPr>
      </p:pic>
    </p:spTree>
    <p:extLst>
      <p:ext uri="{BB962C8B-B14F-4D97-AF65-F5344CB8AC3E}">
        <p14:creationId xmlns:p14="http://schemas.microsoft.com/office/powerpoint/2010/main" val="366805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7467600" cy="5981700"/>
          </a:xfrm>
        </p:spPr>
      </p:pic>
    </p:spTree>
    <p:extLst>
      <p:ext uri="{BB962C8B-B14F-4D97-AF65-F5344CB8AC3E}">
        <p14:creationId xmlns:p14="http://schemas.microsoft.com/office/powerpoint/2010/main" val="22011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33400"/>
            <a:ext cx="8153400" cy="6324600"/>
          </a:xfrm>
        </p:spPr>
      </p:pic>
    </p:spTree>
    <p:extLst>
      <p:ext uri="{BB962C8B-B14F-4D97-AF65-F5344CB8AC3E}">
        <p14:creationId xmlns:p14="http://schemas.microsoft.com/office/powerpoint/2010/main" val="14336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8153400" cy="6400800"/>
          </a:xfrm>
        </p:spPr>
      </p:pic>
    </p:spTree>
    <p:extLst>
      <p:ext uri="{BB962C8B-B14F-4D97-AF65-F5344CB8AC3E}">
        <p14:creationId xmlns:p14="http://schemas.microsoft.com/office/powerpoint/2010/main" val="37408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8153400" cy="6400800"/>
          </a:xfrm>
        </p:spPr>
      </p:pic>
    </p:spTree>
    <p:extLst>
      <p:ext uri="{BB962C8B-B14F-4D97-AF65-F5344CB8AC3E}">
        <p14:creationId xmlns:p14="http://schemas.microsoft.com/office/powerpoint/2010/main" val="12943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8153400" cy="5172075"/>
          </a:xfrm>
        </p:spPr>
      </p:pic>
    </p:spTree>
    <p:extLst>
      <p:ext uri="{BB962C8B-B14F-4D97-AF65-F5344CB8AC3E}">
        <p14:creationId xmlns:p14="http://schemas.microsoft.com/office/powerpoint/2010/main" val="36340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922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Монголии бережно хранятся традиции предков. Новый год монголы </a:t>
            </a:r>
            <a:r>
              <a:rPr lang="ru-RU" sz="3200" b="1" dirty="0"/>
              <a:t>встречают дважды</a:t>
            </a:r>
            <a:r>
              <a:rPr lang="ru-RU" sz="3200" dirty="0"/>
              <a:t>. Первый раз – в ночь с 31 декабря на 1 января с Дедом Морозом и Снегурочкой, елкой и подарками. Второй раз – по лунному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календарю</a:t>
            </a:r>
            <a:r>
              <a:rPr lang="ru-RU" sz="3200" dirty="0"/>
              <a:t>.</a:t>
            </a:r>
            <a:endParaRPr lang="ru-RU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24200"/>
            <a:ext cx="5105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077200" cy="5562599"/>
          </a:xfrm>
        </p:spPr>
      </p:pic>
    </p:spTree>
    <p:extLst>
      <p:ext uri="{BB962C8B-B14F-4D97-AF65-F5344CB8AC3E}">
        <p14:creationId xmlns:p14="http://schemas.microsoft.com/office/powerpoint/2010/main" val="32198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848600" cy="6054634"/>
          </a:xfrm>
        </p:spPr>
      </p:pic>
    </p:spTree>
    <p:extLst>
      <p:ext uri="{BB962C8B-B14F-4D97-AF65-F5344CB8AC3E}">
        <p14:creationId xmlns:p14="http://schemas.microsoft.com/office/powerpoint/2010/main" val="14775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391400" cy="5105400"/>
          </a:xfrm>
        </p:spPr>
      </p:pic>
      <p:sp>
        <p:nvSpPr>
          <p:cNvPr id="6" name="Rectangle 5"/>
          <p:cNvSpPr/>
          <p:nvPr/>
        </p:nvSpPr>
        <p:spPr>
          <a:xfrm>
            <a:off x="1384592" y="381000"/>
            <a:ext cx="7415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2013-2014</a:t>
            </a:r>
            <a:r>
              <a:rPr lang="en-US" sz="5400" b="1" i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 </a:t>
            </a:r>
            <a:r>
              <a:rPr lang="mn-MN" sz="5400" b="1" i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dwardian Script ITC" pitchFamily="66" charset="0"/>
              </a:rPr>
              <a:t>  </a:t>
            </a:r>
            <a:r>
              <a:rPr lang="mn-MN" sz="5400" b="1" i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оны шинэ жил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50800" algn="tl" rotWithShape="0">
                  <a:srgbClr val="000000"/>
                </a:outerShdw>
              </a:effectLst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7596187" cy="5181600"/>
          </a:xfrm>
        </p:spPr>
      </p:pic>
      <p:sp>
        <p:nvSpPr>
          <p:cNvPr id="8" name="Rectangle 7"/>
          <p:cNvSpPr/>
          <p:nvPr/>
        </p:nvSpPr>
        <p:spPr>
          <a:xfrm>
            <a:off x="1219200" y="533400"/>
            <a:ext cx="6248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mn-MN" sz="5400" b="1" i="1" cap="none" spc="0" dirty="0" smtClean="0">
                <a:ln/>
                <a:solidFill>
                  <a:srgbClr val="42D2A2"/>
                </a:solidFill>
                <a:effectLst/>
              </a:rPr>
              <a:t>Тавтай</a:t>
            </a:r>
            <a:r>
              <a:rPr lang="mn-MN" sz="5400" b="1" i="1" cap="none" spc="0" baseline="0" dirty="0" smtClean="0">
                <a:ln/>
                <a:solidFill>
                  <a:srgbClr val="42D2A2"/>
                </a:solidFill>
                <a:effectLst/>
              </a:rPr>
              <a:t> морил </a:t>
            </a:r>
            <a:endParaRPr lang="en-US" sz="5400" b="1" i="1" cap="none" spc="0" dirty="0">
              <a:ln/>
              <a:solidFill>
                <a:srgbClr val="42D2A2"/>
              </a:solidFill>
              <a:effectLst/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63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1203960"/>
          </a:xfrm>
        </p:spPr>
        <p:txBody>
          <a:bodyPr>
            <a:normAutofit/>
          </a:bodyPr>
          <a:lstStyle/>
          <a:p>
            <a:r>
              <a:rPr lang="ru-RU" dirty="0" smtClean="0"/>
              <a:t>Кто-то встречает новый год с друзьями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5886450" cy="4414838"/>
          </a:xfrm>
        </p:spPr>
      </p:pic>
    </p:spTree>
    <p:extLst>
      <p:ext uri="{BB962C8B-B14F-4D97-AF65-F5344CB8AC3E}">
        <p14:creationId xmlns:p14="http://schemas.microsoft.com/office/powerpoint/2010/main" val="21646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1"/>
            <a:ext cx="7924800" cy="6172200"/>
          </a:xfrm>
        </p:spPr>
      </p:pic>
    </p:spTree>
    <p:extLst>
      <p:ext uri="{BB962C8B-B14F-4D97-AF65-F5344CB8AC3E}">
        <p14:creationId xmlns:p14="http://schemas.microsoft.com/office/powerpoint/2010/main" val="36958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7543800" cy="5257799"/>
          </a:xfrm>
        </p:spPr>
      </p:pic>
    </p:spTree>
    <p:extLst>
      <p:ext uri="{BB962C8B-B14F-4D97-AF65-F5344CB8AC3E}">
        <p14:creationId xmlns:p14="http://schemas.microsoft.com/office/powerpoint/2010/main" val="3574136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парад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086600" cy="4724400"/>
          </a:xfrm>
        </p:spPr>
      </p:pic>
    </p:spTree>
    <p:extLst>
      <p:ext uri="{BB962C8B-B14F-4D97-AF65-F5344CB8AC3E}">
        <p14:creationId xmlns:p14="http://schemas.microsoft.com/office/powerpoint/2010/main" val="19656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39074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1"/>
            <a:ext cx="7620000" cy="5867400"/>
          </a:xfrm>
        </p:spPr>
      </p:pic>
    </p:spTree>
    <p:extLst>
      <p:ext uri="{BB962C8B-B14F-4D97-AF65-F5344CB8AC3E}">
        <p14:creationId xmlns:p14="http://schemas.microsoft.com/office/powerpoint/2010/main" val="183044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Новый год – семейный праздник!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479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7467600" cy="6227763"/>
          </a:xfrm>
        </p:spPr>
      </p:pic>
    </p:spTree>
    <p:extLst>
      <p:ext uri="{BB962C8B-B14F-4D97-AF65-F5344CB8AC3E}">
        <p14:creationId xmlns:p14="http://schemas.microsoft.com/office/powerpoint/2010/main" val="39025270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7620000" cy="5562600"/>
          </a:xfrm>
        </p:spPr>
      </p:pic>
    </p:spTree>
    <p:extLst>
      <p:ext uri="{BB962C8B-B14F-4D97-AF65-F5344CB8AC3E}">
        <p14:creationId xmlns:p14="http://schemas.microsoft.com/office/powerpoint/2010/main" val="24278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1"/>
            <a:ext cx="7772400" cy="5715000"/>
          </a:xfrm>
        </p:spPr>
      </p:pic>
    </p:spTree>
    <p:extLst>
      <p:ext uri="{BB962C8B-B14F-4D97-AF65-F5344CB8AC3E}">
        <p14:creationId xmlns:p14="http://schemas.microsoft.com/office/powerpoint/2010/main" val="1675994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/>
          </a:bodyPr>
          <a:lstStyle/>
          <a:p>
            <a:r>
              <a:rPr lang="ru-RU" dirty="0" smtClean="0"/>
              <a:t>А теперь новый год встречаем в </a:t>
            </a:r>
            <a:r>
              <a:rPr lang="ru-RU" dirty="0" err="1" smtClean="0"/>
              <a:t>томске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562600" cy="5181600"/>
          </a:xfrm>
        </p:spPr>
      </p:pic>
    </p:spTree>
    <p:extLst>
      <p:ext uri="{BB962C8B-B14F-4D97-AF65-F5344CB8AC3E}">
        <p14:creationId xmlns:p14="http://schemas.microsoft.com/office/powerpoint/2010/main" val="5912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7696200" cy="6357144"/>
          </a:xfrm>
        </p:spPr>
      </p:pic>
    </p:spTree>
    <p:extLst>
      <p:ext uri="{BB962C8B-B14F-4D97-AF65-F5344CB8AC3E}">
        <p14:creationId xmlns:p14="http://schemas.microsoft.com/office/powerpoint/2010/main" val="4237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67056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mn-MN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Баяртай 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799" y="5029200"/>
            <a:ext cx="770178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Спасибо за внимание!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90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ru-RU" dirty="0" smtClean="0"/>
              <a:t>Счастливого нового года!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456534" cy="4846638"/>
          </a:xfrm>
        </p:spPr>
      </p:pic>
    </p:spTree>
    <p:extLst>
      <p:ext uri="{BB962C8B-B14F-4D97-AF65-F5344CB8AC3E}">
        <p14:creationId xmlns:p14="http://schemas.microsoft.com/office/powerpoint/2010/main" val="3702051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Өвлийн өвгөн аав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(Дед мороз)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7239000" cy="4572000"/>
          </a:xfrm>
        </p:spPr>
      </p:pic>
    </p:spTree>
    <p:extLst>
      <p:ext uri="{BB962C8B-B14F-4D97-AF65-F5344CB8AC3E}">
        <p14:creationId xmlns:p14="http://schemas.microsoft.com/office/powerpoint/2010/main" val="4106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239000" cy="1752600"/>
          </a:xfrm>
        </p:spPr>
        <p:txBody>
          <a:bodyPr>
            <a:normAutofit/>
          </a:bodyPr>
          <a:lstStyle/>
          <a:p>
            <a:r>
              <a:rPr lang="ru-RU" b="0" dirty="0"/>
              <a:t>устанавливается </a:t>
            </a:r>
            <a:r>
              <a:rPr lang="ru-RU" b="0" dirty="0"/>
              <a:t>ё</a:t>
            </a:r>
            <a:r>
              <a:rPr lang="ru-RU" b="0" dirty="0" smtClean="0"/>
              <a:t>лка</a:t>
            </a:r>
            <a:r>
              <a:rPr lang="ru-RU" b="0" dirty="0"/>
              <a:t>. Дед Мороз </a:t>
            </a:r>
            <a:r>
              <a:rPr lang="ru-RU" b="0" dirty="0" smtClean="0"/>
              <a:t>приносит всем </a:t>
            </a:r>
            <a:r>
              <a:rPr lang="ru-RU" b="0" dirty="0"/>
              <a:t>подарки.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6019800" cy="4057301"/>
          </a:xfrm>
        </p:spPr>
      </p:pic>
    </p:spTree>
    <p:extLst>
      <p:ext uri="{BB962C8B-B14F-4D97-AF65-F5344CB8AC3E}">
        <p14:creationId xmlns:p14="http://schemas.microsoft.com/office/powerpoint/2010/main" val="2683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038600" cy="5852160"/>
          </a:xfrm>
        </p:spPr>
        <p:txBody>
          <a:bodyPr>
            <a:noAutofit/>
          </a:bodyPr>
          <a:lstStyle/>
          <a:p>
            <a:r>
              <a:rPr lang="ru-RU" sz="2800" b="0" dirty="0"/>
              <a:t>По лунному календарю Новый год в Монголии называют </a:t>
            </a:r>
            <a:r>
              <a:rPr lang="ru-RU" sz="2800" dirty="0" err="1"/>
              <a:t>Цаган</a:t>
            </a:r>
            <a:r>
              <a:rPr lang="ru-RU" sz="2800" dirty="0"/>
              <a:t> Сар</a:t>
            </a:r>
            <a:r>
              <a:rPr lang="ru-RU" sz="2800" b="0" dirty="0"/>
              <a:t>, что переводится как Белый Месяц. Название он получил в 1206 году, в период правления Чингисхана. </a:t>
            </a:r>
            <a:r>
              <a:rPr lang="ru-RU" sz="2800" b="0" dirty="0" err="1"/>
              <a:t>Цаган</a:t>
            </a:r>
            <a:r>
              <a:rPr lang="ru-RU" sz="2800" b="0" dirty="0"/>
              <a:t> Сар означает приход весны: </a:t>
            </a:r>
            <a:r>
              <a:rPr lang="ru-RU" sz="2800" b="0" dirty="0" smtClean="0"/>
              <a:t>обычно он выпадает </a:t>
            </a:r>
            <a:r>
              <a:rPr lang="ru-RU" sz="2800" b="0" dirty="0"/>
              <a:t>на февраль.</a:t>
            </a:r>
            <a:endParaRPr lang="ru-R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3400"/>
            <a:ext cx="3505200" cy="5489983"/>
          </a:xfrm>
        </p:spPr>
      </p:pic>
    </p:spTree>
    <p:extLst>
      <p:ext uri="{BB962C8B-B14F-4D97-AF65-F5344CB8AC3E}">
        <p14:creationId xmlns:p14="http://schemas.microsoft.com/office/powerpoint/2010/main" val="3812788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42160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Чем больше гостей в доме на Новый год в Монголии, тем счастливее будет наступающий год.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075"/>
            <a:ext cx="7239000" cy="4071937"/>
          </a:xfrm>
        </p:spPr>
      </p:pic>
    </p:spTree>
    <p:extLst>
      <p:ext uri="{BB962C8B-B14F-4D97-AF65-F5344CB8AC3E}">
        <p14:creationId xmlns:p14="http://schemas.microsoft.com/office/powerpoint/2010/main" val="8711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Ёлка на площади Чингисхана  </a:t>
            </a:r>
            <a:r>
              <a:rPr lang="ru-RU" dirty="0" err="1" smtClean="0"/>
              <a:t>г.улан-батор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6210300" cy="4787106"/>
          </a:xfrm>
        </p:spPr>
      </p:pic>
    </p:spTree>
    <p:extLst>
      <p:ext uri="{BB962C8B-B14F-4D97-AF65-F5344CB8AC3E}">
        <p14:creationId xmlns:p14="http://schemas.microsoft.com/office/powerpoint/2010/main" val="6398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306</TotalTime>
  <Words>121</Words>
  <Application>Microsoft Office PowerPoint</Application>
  <PresentationFormat>Экран (4:3)</PresentationFormat>
  <Paragraphs>21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Opulent</vt:lpstr>
      <vt:lpstr>Как празднуют новый год?</vt:lpstr>
      <vt:lpstr>Презентация PowerPoint</vt:lpstr>
      <vt:lpstr>Презентация PowerPoint</vt:lpstr>
      <vt:lpstr>Счастливого нового года!</vt:lpstr>
      <vt:lpstr>Өвлийн өвгөн аав  (Дед мороз)</vt:lpstr>
      <vt:lpstr>устанавливается ёлка. Дед Мороз приносит всем подарки.</vt:lpstr>
      <vt:lpstr>По лунному календарю Новый год в Монголии называют Цаган Сар, что переводится как Белый Месяц. Название он получил в 1206 году, в период правления Чингисхана. Цаган Сар означает приход весны: обычно он выпадает на февраль.</vt:lpstr>
      <vt:lpstr>Чем больше гостей в доме на Новый год в Монголии, тем счастливее будет наступающий год.</vt:lpstr>
      <vt:lpstr>Главная Ёлка на площади Чингисхана  г.улан-батор</vt:lpstr>
      <vt:lpstr>С новым годом! </vt:lpstr>
      <vt:lpstr>В Монголии любят праздничный салют!</vt:lpstr>
      <vt:lpstr>На столе много вкусных блюд.</vt:lpstr>
      <vt:lpstr>Презентация PowerPoint</vt:lpstr>
      <vt:lpstr>Все дарят друг другу подарки!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Кто-то встречает новый год с друзьями</vt:lpstr>
      <vt:lpstr>Презентация PowerPoint</vt:lpstr>
      <vt:lpstr>Презентация PowerPoint</vt:lpstr>
      <vt:lpstr>Новогодний парад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теперь новый год встречаем в томске!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тонгол</dc:title>
  <dc:creator>Mirlan</dc:creator>
  <cp:lastModifiedBy>Ladonadum</cp:lastModifiedBy>
  <cp:revision>25</cp:revision>
  <dcterms:created xsi:type="dcterms:W3CDTF">2014-12-22T07:29:56Z</dcterms:created>
  <dcterms:modified xsi:type="dcterms:W3CDTF">2014-12-23T20:50:44Z</dcterms:modified>
</cp:coreProperties>
</file>